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3" Type="http://schemas.openxmlformats.org/officeDocument/2006/relationships/image" Target="../media/image212.png"/><Relationship Id="rId14" Type="http://schemas.openxmlformats.org/officeDocument/2006/relationships/image" Target="../media/image213.png"/><Relationship Id="rId15" Type="http://schemas.openxmlformats.org/officeDocument/2006/relationships/image" Target="../media/image214.png"/><Relationship Id="rId16" Type="http://schemas.openxmlformats.org/officeDocument/2006/relationships/image" Target="../media/image215.png"/><Relationship Id="rId17" Type="http://schemas.openxmlformats.org/officeDocument/2006/relationships/image" Target="../media/image216.png"/><Relationship Id="rId18" Type="http://schemas.openxmlformats.org/officeDocument/2006/relationships/image" Target="../media/image2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Relationship Id="rId26" Type="http://schemas.openxmlformats.org/officeDocument/2006/relationships/image" Target="../media/image242.png"/><Relationship Id="rId27" Type="http://schemas.openxmlformats.org/officeDocument/2006/relationships/image" Target="../media/image243.png"/><Relationship Id="rId28" Type="http://schemas.openxmlformats.org/officeDocument/2006/relationships/image" Target="../media/image24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Relationship Id="rId6" Type="http://schemas.openxmlformats.org/officeDocument/2006/relationships/image" Target="../media/image321.png"/><Relationship Id="rId7" Type="http://schemas.openxmlformats.org/officeDocument/2006/relationships/image" Target="../media/image322.png"/><Relationship Id="rId8" Type="http://schemas.openxmlformats.org/officeDocument/2006/relationships/image" Target="../media/image323.pn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Relationship Id="rId11" Type="http://schemas.openxmlformats.org/officeDocument/2006/relationships/image" Target="../media/image326.png"/><Relationship Id="rId12" Type="http://schemas.openxmlformats.org/officeDocument/2006/relationships/image" Target="../media/image327.png"/><Relationship Id="rId13" Type="http://schemas.openxmlformats.org/officeDocument/2006/relationships/image" Target="../media/image328.png"/><Relationship Id="rId14" Type="http://schemas.openxmlformats.org/officeDocument/2006/relationships/image" Target="../media/image329.png"/><Relationship Id="rId15" Type="http://schemas.openxmlformats.org/officeDocument/2006/relationships/image" Target="../media/image330.png"/><Relationship Id="rId16" Type="http://schemas.openxmlformats.org/officeDocument/2006/relationships/image" Target="../media/image33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Relationship Id="rId9" Type="http://schemas.openxmlformats.org/officeDocument/2006/relationships/image" Target="../media/image363.png"/><Relationship Id="rId10" Type="http://schemas.openxmlformats.org/officeDocument/2006/relationships/image" Target="../media/image364.png"/><Relationship Id="rId11" Type="http://schemas.openxmlformats.org/officeDocument/2006/relationships/image" Target="../media/image365.png"/><Relationship Id="rId12" Type="http://schemas.openxmlformats.org/officeDocument/2006/relationships/image" Target="../media/image366.png"/><Relationship Id="rId13" Type="http://schemas.openxmlformats.org/officeDocument/2006/relationships/image" Target="../media/image367.png"/><Relationship Id="rId14" Type="http://schemas.openxmlformats.org/officeDocument/2006/relationships/image" Target="../media/image368.png"/><Relationship Id="rId15" Type="http://schemas.openxmlformats.org/officeDocument/2006/relationships/image" Target="../media/image369.png"/><Relationship Id="rId16" Type="http://schemas.openxmlformats.org/officeDocument/2006/relationships/image" Target="../media/image37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Relationship Id="rId11" Type="http://schemas.openxmlformats.org/officeDocument/2006/relationships/image" Target="../media/image380.png"/><Relationship Id="rId12" Type="http://schemas.openxmlformats.org/officeDocument/2006/relationships/image" Target="../media/image381.png"/><Relationship Id="rId13" Type="http://schemas.openxmlformats.org/officeDocument/2006/relationships/image" Target="../media/image382.png"/><Relationship Id="rId14" Type="http://schemas.openxmlformats.org/officeDocument/2006/relationships/image" Target="../media/image383.png"/><Relationship Id="rId15" Type="http://schemas.openxmlformats.org/officeDocument/2006/relationships/image" Target="../media/image384.png"/><Relationship Id="rId16" Type="http://schemas.openxmlformats.org/officeDocument/2006/relationships/image" Target="../media/image385.png"/><Relationship Id="rId17" Type="http://schemas.openxmlformats.org/officeDocument/2006/relationships/image" Target="../media/image386.png"/><Relationship Id="rId18" Type="http://schemas.openxmlformats.org/officeDocument/2006/relationships/image" Target="../media/image387.png"/><Relationship Id="rId19" Type="http://schemas.openxmlformats.org/officeDocument/2006/relationships/image" Target="../media/image388.png"/><Relationship Id="rId20" Type="http://schemas.openxmlformats.org/officeDocument/2006/relationships/image" Target="../media/image389.png"/><Relationship Id="rId21" Type="http://schemas.openxmlformats.org/officeDocument/2006/relationships/image" Target="../media/image390.png"/><Relationship Id="rId22" Type="http://schemas.openxmlformats.org/officeDocument/2006/relationships/image" Target="../media/image391.png"/><Relationship Id="rId23" Type="http://schemas.openxmlformats.org/officeDocument/2006/relationships/image" Target="../media/image392.png"/><Relationship Id="rId24" Type="http://schemas.openxmlformats.org/officeDocument/2006/relationships/image" Target="../media/image393.png"/><Relationship Id="rId25" Type="http://schemas.openxmlformats.org/officeDocument/2006/relationships/image" Target="../media/image394.png"/><Relationship Id="rId26" Type="http://schemas.openxmlformats.org/officeDocument/2006/relationships/image" Target="../media/image395.png"/><Relationship Id="rId27" Type="http://schemas.openxmlformats.org/officeDocument/2006/relationships/image" Target="../media/image39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Relationship Id="rId8" Type="http://schemas.openxmlformats.org/officeDocument/2006/relationships/image" Target="../media/image446.png"/><Relationship Id="rId9" Type="http://schemas.openxmlformats.org/officeDocument/2006/relationships/image" Target="../media/image447.png"/><Relationship Id="rId10" Type="http://schemas.openxmlformats.org/officeDocument/2006/relationships/image" Target="../media/image448.png"/><Relationship Id="rId11" Type="http://schemas.openxmlformats.org/officeDocument/2006/relationships/image" Target="../media/image44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Relationship Id="rId11" Type="http://schemas.openxmlformats.org/officeDocument/2006/relationships/image" Target="../media/image45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4799126"/>
            <a:ext cx="5623621" cy="5623621"/>
            <a:chOff x="1178876" y="4799126"/>
            <a:chExt cx="5623621" cy="5623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876" y="4799126"/>
              <a:ext cx="5623621" cy="56236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385" y="1455675"/>
            <a:ext cx="14489345" cy="3260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5803" y="7572842"/>
            <a:ext cx="5937854" cy="18771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5803" y="6988853"/>
            <a:ext cx="5924720" cy="459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06010"/>
            <a:ext cx="11877842" cy="1649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989" y="3090008"/>
            <a:ext cx="7869637" cy="4951507"/>
            <a:chOff x="876989" y="3090008"/>
            <a:chExt cx="7869637" cy="4951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989" y="3090008"/>
              <a:ext cx="7869637" cy="4951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9427" y="3090008"/>
            <a:ext cx="7846164" cy="1609470"/>
            <a:chOff x="8819427" y="3090008"/>
            <a:chExt cx="7846164" cy="1609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9427" y="3090008"/>
              <a:ext cx="7846164" cy="1609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142857"/>
            <a:ext cx="7274376" cy="3002519"/>
            <a:chOff x="9142857" y="5142857"/>
            <a:chExt cx="7274376" cy="30025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42857" y="5142857"/>
              <a:ext cx="7274376" cy="3002519"/>
              <a:chOff x="9142857" y="5142857"/>
              <a:chExt cx="7274376" cy="30025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42857" y="5142857"/>
                <a:ext cx="7274376" cy="300251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5406" y="5384617"/>
              <a:ext cx="5278080" cy="25218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4962" y="8818944"/>
            <a:ext cx="12818549" cy="7430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41240" y="2402676"/>
            <a:ext cx="10760108" cy="37660"/>
            <a:chOff x="3741240" y="2402676"/>
            <a:chExt cx="10760108" cy="37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741240" y="2402676"/>
              <a:ext cx="10760108" cy="37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05500" y="5565762"/>
            <a:ext cx="661885" cy="493538"/>
            <a:chOff x="4405500" y="5565762"/>
            <a:chExt cx="661885" cy="493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5500" y="5565762"/>
              <a:ext cx="661885" cy="49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553" y="961272"/>
            <a:ext cx="4544965" cy="1827690"/>
            <a:chOff x="1415553" y="961272"/>
            <a:chExt cx="4544965" cy="18276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553" y="961272"/>
              <a:ext cx="4544965" cy="1827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553" y="3073369"/>
            <a:ext cx="3168300" cy="6171429"/>
            <a:chOff x="1415553" y="3073369"/>
            <a:chExt cx="316830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553" y="3073369"/>
              <a:ext cx="31683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553" y="8387383"/>
            <a:ext cx="3082047" cy="444921"/>
            <a:chOff x="1415553" y="8387383"/>
            <a:chExt cx="3082047" cy="444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553" y="8387383"/>
              <a:ext cx="3082047" cy="444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55377" y="3073369"/>
            <a:ext cx="3514084" cy="6171429"/>
            <a:chOff x="5055377" y="3073369"/>
            <a:chExt cx="351408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5377" y="3073369"/>
              <a:ext cx="351408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850" y="961272"/>
            <a:ext cx="659405" cy="659405"/>
            <a:chOff x="1085850" y="961272"/>
            <a:chExt cx="659405" cy="6594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85850" y="961272"/>
              <a:ext cx="659405" cy="659405"/>
              <a:chOff x="1085850" y="961272"/>
              <a:chExt cx="659405" cy="6594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5850" y="961272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371" y="1051543"/>
              <a:ext cx="423796" cy="474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257" y="3056892"/>
            <a:ext cx="659405" cy="659405"/>
            <a:chOff x="1131257" y="3056892"/>
            <a:chExt cx="659405" cy="6594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31257" y="3056892"/>
              <a:ext cx="659405" cy="659405"/>
              <a:chOff x="1131257" y="3056892"/>
              <a:chExt cx="659405" cy="6594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1257" y="3056892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778" y="3131039"/>
              <a:ext cx="470406" cy="4906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30706" y="3075940"/>
            <a:ext cx="659405" cy="659405"/>
            <a:chOff x="4730706" y="3075940"/>
            <a:chExt cx="659405" cy="6594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30706" y="3075940"/>
              <a:ext cx="659405" cy="659405"/>
              <a:chOff x="4730706" y="3075940"/>
              <a:chExt cx="659405" cy="65940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30706" y="3075940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8225" y="3150087"/>
              <a:ext cx="470939" cy="4962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64716" y="941347"/>
            <a:ext cx="7886476" cy="2687704"/>
            <a:chOff x="9564716" y="941347"/>
            <a:chExt cx="7886476" cy="26877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1384" y="1642598"/>
              <a:ext cx="6879595" cy="204219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564716" y="941347"/>
              <a:ext cx="1976663" cy="659405"/>
              <a:chOff x="9564716" y="941347"/>
              <a:chExt cx="1976663" cy="6594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564716" y="941347"/>
                <a:ext cx="659405" cy="659405"/>
                <a:chOff x="9564716" y="941347"/>
                <a:chExt cx="659405" cy="659405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9564716" y="941347"/>
                  <a:ext cx="659405" cy="659405"/>
                  <a:chOff x="9564716" y="941347"/>
                  <a:chExt cx="659405" cy="659405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9564716" y="941347"/>
                    <a:ext cx="659405" cy="6594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622238" y="1031618"/>
                  <a:ext cx="423796" cy="474547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80646" y="939287"/>
                <a:ext cx="800414" cy="62706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564716" y="7146250"/>
            <a:ext cx="6709859" cy="2197950"/>
            <a:chOff x="9564716" y="7146250"/>
            <a:chExt cx="6709859" cy="21979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11384" y="7828680"/>
              <a:ext cx="6609833" cy="156677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564716" y="7146250"/>
              <a:ext cx="2655447" cy="659405"/>
              <a:chOff x="9564716" y="7146250"/>
              <a:chExt cx="2655447" cy="65940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11384" y="7178918"/>
                <a:ext cx="895262" cy="623157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0353356" y="7146250"/>
                <a:ext cx="1866807" cy="659405"/>
                <a:chOff x="10353356" y="7146250"/>
                <a:chExt cx="1866807" cy="659405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10353356" y="7146250"/>
                  <a:ext cx="659405" cy="659405"/>
                  <a:chOff x="10353356" y="7146250"/>
                  <a:chExt cx="659405" cy="659405"/>
                </a:xfrm>
              </p:grpSpPr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10353356" y="7146250"/>
                    <a:ext cx="659405" cy="659405"/>
                    <a:chOff x="10353356" y="7146250"/>
                    <a:chExt cx="659405" cy="659405"/>
                  </a:xfrm>
                </p:grpSpPr>
                <p:pic>
                  <p:nvPicPr>
                    <p:cNvPr id="57" name="Object 5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0353356" y="7146250"/>
                      <a:ext cx="659405" cy="65940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0410875" y="7220397"/>
                    <a:ext cx="470939" cy="4962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959430" y="7176535"/>
                  <a:ext cx="1212043" cy="5957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2" name="그룹 1022"/>
          <p:cNvGrpSpPr/>
          <p:nvPr/>
        </p:nvGrpSpPr>
        <p:grpSpPr>
          <a:xfrm>
            <a:off x="9564716" y="4052343"/>
            <a:ext cx="7886476" cy="2670614"/>
            <a:chOff x="9564716" y="4052343"/>
            <a:chExt cx="7886476" cy="267061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11384" y="4736504"/>
              <a:ext cx="7658043" cy="204219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9564716" y="4052343"/>
              <a:ext cx="3270262" cy="659405"/>
              <a:chOff x="9564716" y="4052343"/>
              <a:chExt cx="3270262" cy="65940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0707506" y="4052343"/>
                <a:ext cx="659405" cy="659405"/>
                <a:chOff x="10707506" y="4052343"/>
                <a:chExt cx="659405" cy="659405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10707506" y="4052343"/>
                  <a:ext cx="659405" cy="659405"/>
                  <a:chOff x="10707506" y="4052343"/>
                  <a:chExt cx="659405" cy="659405"/>
                </a:xfrm>
              </p:grpSpPr>
              <p:pic>
                <p:nvPicPr>
                  <p:cNvPr id="70" name="Object 6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0707506" y="4052343"/>
                    <a:ext cx="659405" cy="6594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765027" y="4126491"/>
                  <a:ext cx="470406" cy="490651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11384" y="4082629"/>
                <a:ext cx="1144167" cy="594709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66769" y="4082629"/>
                <a:ext cx="800414" cy="5947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06010"/>
            <a:ext cx="9999175" cy="1649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21294" y="5566332"/>
            <a:ext cx="7648130" cy="2174908"/>
            <a:chOff x="9121294" y="5566332"/>
            <a:chExt cx="7648130" cy="21749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21294" y="5566332"/>
              <a:ext cx="7648130" cy="2174908"/>
              <a:chOff x="9121294" y="5566332"/>
              <a:chExt cx="7648130" cy="21749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21294" y="5566332"/>
                <a:ext cx="7648130" cy="217490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6659" y="5827468"/>
              <a:ext cx="7399832" cy="1685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9097" y="2899423"/>
            <a:ext cx="6171429" cy="5376946"/>
            <a:chOff x="2369097" y="2899423"/>
            <a:chExt cx="6171429" cy="53769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097" y="2899423"/>
              <a:ext cx="6171429" cy="53769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74124" y="2899423"/>
            <a:ext cx="6171429" cy="1976003"/>
            <a:chOff x="9574124" y="2899423"/>
            <a:chExt cx="6171429" cy="19760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4124" y="2899423"/>
              <a:ext cx="6171429" cy="19760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15369" y="2413694"/>
            <a:ext cx="7611982" cy="26642"/>
            <a:chOff x="5315369" y="2413694"/>
            <a:chExt cx="7611982" cy="266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5315369" y="2413694"/>
              <a:ext cx="7611982" cy="266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0201" y="9261438"/>
            <a:ext cx="12872140" cy="4206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8782737"/>
            <a:ext cx="8847999" cy="938548"/>
            <a:chOff x="6057143" y="8782737"/>
            <a:chExt cx="8847999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66834" y="9252011"/>
              <a:ext cx="6595497" cy="383021"/>
              <a:chOff x="7066834" y="9252011"/>
              <a:chExt cx="6595497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66834" y="9252011"/>
                <a:ext cx="6595497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5716" y="8731309"/>
              <a:ext cx="7768928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8999" y="1349271"/>
            <a:ext cx="15252055" cy="1267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59521" cy="15207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790411"/>
            <a:ext cx="9058861" cy="1226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62" cy="567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9073" y="7807847"/>
              <a:ext cx="2083881" cy="5605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5716" y="6223837"/>
            <a:ext cx="8407633" cy="10453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57143" y="4439496"/>
            <a:ext cx="6171429" cy="1406723"/>
            <a:chOff x="6057143" y="4439496"/>
            <a:chExt cx="6171429" cy="1406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4439496"/>
              <a:ext cx="6171429" cy="1406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14016" y="7661235"/>
            <a:ext cx="6171429" cy="750579"/>
            <a:chOff x="6014016" y="7661235"/>
            <a:chExt cx="6171429" cy="7505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14016" y="7661235"/>
              <a:ext cx="6171429" cy="750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68505" y="8459279"/>
            <a:ext cx="10788648" cy="938548"/>
            <a:chOff x="5868505" y="8459279"/>
            <a:chExt cx="10788648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90586" y="8971405"/>
              <a:ext cx="9766567" cy="383021"/>
              <a:chOff x="6890586" y="8971405"/>
              <a:chExt cx="9766567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90586" y="8971405"/>
                <a:ext cx="9766567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7077" y="8407852"/>
              <a:ext cx="10813947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901635"/>
            <a:ext cx="12441908" cy="1172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26055" y="4695218"/>
            <a:ext cx="2398929" cy="733354"/>
            <a:chOff x="3126055" y="4695218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26055" y="4695218"/>
              <a:ext cx="2398929" cy="733354"/>
              <a:chOff x="3126055" y="4695218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26055" y="4695218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8580" y="4777140"/>
              <a:ext cx="1653252" cy="567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12616" y="7444821"/>
            <a:ext cx="2398929" cy="733354"/>
            <a:chOff x="3112616" y="7444821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12616" y="7444821"/>
              <a:ext cx="2398929" cy="733354"/>
              <a:chOff x="3112616" y="7444821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112616" y="7444821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0599" y="7526743"/>
              <a:ext cx="2083881" cy="5605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7077" y="6072893"/>
            <a:ext cx="9935605" cy="10453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82251" y="4387940"/>
            <a:ext cx="6632747" cy="1460110"/>
            <a:chOff x="5782251" y="4387940"/>
            <a:chExt cx="6632747" cy="14601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2251" y="4387940"/>
              <a:ext cx="6632747" cy="1460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82251" y="7377987"/>
            <a:ext cx="6814422" cy="840134"/>
            <a:chOff x="5782251" y="7377987"/>
            <a:chExt cx="6814422" cy="8401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2251" y="7377987"/>
              <a:ext cx="6814422" cy="840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9462" y="3658742"/>
            <a:ext cx="9913546" cy="5027923"/>
            <a:chOff x="5679462" y="3658742"/>
            <a:chExt cx="9913546" cy="5027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9462" y="3658742"/>
              <a:ext cx="9913546" cy="5027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1089" y="3764872"/>
            <a:ext cx="2398929" cy="733354"/>
            <a:chOff x="3011089" y="3764872"/>
            <a:chExt cx="2398929" cy="7333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11089" y="3764872"/>
              <a:ext cx="2398929" cy="733354"/>
              <a:chOff x="3011089" y="3764872"/>
              <a:chExt cx="2398929" cy="7333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1089" y="3764872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068" y="3846792"/>
              <a:ext cx="1771814" cy="5605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4546" y="8829308"/>
            <a:ext cx="4953405" cy="11145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9334" y="7732242"/>
            <a:ext cx="768987" cy="384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6723" y="7364082"/>
            <a:ext cx="795634" cy="4271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40533" y="7908005"/>
            <a:ext cx="768978" cy="384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7572" y="6950015"/>
            <a:ext cx="10508091" cy="2090801"/>
            <a:chOff x="4147572" y="6950015"/>
            <a:chExt cx="10508091" cy="20908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06474" y="6950015"/>
              <a:ext cx="10190286" cy="2090801"/>
              <a:chOff x="4306474" y="6950015"/>
              <a:chExt cx="10190286" cy="20908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06474" y="6950015"/>
                <a:ext cx="10190286" cy="209080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6220" y="7147868"/>
              <a:ext cx="10265952" cy="1697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1130" y="6126101"/>
            <a:ext cx="1083454" cy="1083454"/>
            <a:chOff x="8601130" y="6126101"/>
            <a:chExt cx="1083454" cy="10834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01130" y="6126101"/>
              <a:ext cx="1083454" cy="1083454"/>
              <a:chOff x="8601130" y="6126101"/>
              <a:chExt cx="1083454" cy="108345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94763" y="5619733"/>
                <a:ext cx="2166908" cy="216690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01130" y="6126101"/>
                <a:ext cx="1083454" cy="108345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645" y="6276892"/>
              <a:ext cx="928983" cy="789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6091" y="1082608"/>
            <a:ext cx="1122474" cy="1122474"/>
            <a:chOff x="8626091" y="1082608"/>
            <a:chExt cx="1122474" cy="11224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26091" y="1082608"/>
              <a:ext cx="1122474" cy="1122474"/>
              <a:chOff x="8626091" y="1082608"/>
              <a:chExt cx="1122474" cy="112247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01486" y="558003"/>
                <a:ext cx="2244948" cy="224494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26091" y="1082608"/>
                <a:ext cx="1122474" cy="112247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4007" y="1238832"/>
              <a:ext cx="950083" cy="811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4686" y="1943465"/>
            <a:ext cx="9193862" cy="2166100"/>
            <a:chOff x="4804686" y="1943465"/>
            <a:chExt cx="9193862" cy="21661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710" y="2148443"/>
              <a:ext cx="8306788" cy="175764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804686" y="1943465"/>
              <a:ext cx="9193862" cy="2166100"/>
              <a:chOff x="4804686" y="1943465"/>
              <a:chExt cx="9193862" cy="21661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804686" y="1943465"/>
                <a:ext cx="9193862" cy="21661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414741" y="4424265"/>
            <a:ext cx="1456232" cy="1456232"/>
            <a:chOff x="8414741" y="4424265"/>
            <a:chExt cx="1456232" cy="14562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4741" y="4424265"/>
              <a:ext cx="1456232" cy="145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7649" y="6274630"/>
            <a:ext cx="12648892" cy="45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7649" y="5678534"/>
            <a:ext cx="11916244" cy="45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133" y="2974314"/>
            <a:ext cx="15593448" cy="2491993"/>
            <a:chOff x="1346133" y="2974314"/>
            <a:chExt cx="15593448" cy="2491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133" y="2974314"/>
              <a:ext cx="15593448" cy="2491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3101" y="2727594"/>
            <a:ext cx="2137236" cy="536567"/>
            <a:chOff x="2343101" y="2727594"/>
            <a:chExt cx="2137236" cy="5365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43101" y="2727594"/>
              <a:ext cx="2137236" cy="536567"/>
              <a:chOff x="2343101" y="2727594"/>
              <a:chExt cx="2137236" cy="5365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43101" y="2727594"/>
                <a:ext cx="2137236" cy="53656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8304" y="2670452"/>
              <a:ext cx="2177528" cy="658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4764" y="3417585"/>
            <a:ext cx="7288093" cy="1562324"/>
            <a:chOff x="1854764" y="3417585"/>
            <a:chExt cx="7288093" cy="15623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4764" y="3685263"/>
              <a:ext cx="7288093" cy="1294646"/>
              <a:chOff x="1854764" y="3685263"/>
              <a:chExt cx="7288093" cy="1294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4764" y="3685263"/>
                <a:ext cx="7288093" cy="1294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85021" y="3417585"/>
              <a:ext cx="5696136" cy="536567"/>
              <a:chOff x="2385021" y="3417585"/>
              <a:chExt cx="5696136" cy="53656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385021" y="3417585"/>
                <a:ext cx="5696136" cy="536567"/>
                <a:chOff x="2385021" y="3417585"/>
                <a:chExt cx="5696136" cy="53656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385021" y="3417585"/>
                  <a:ext cx="5696136" cy="53656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27879" y="3360444"/>
                <a:ext cx="5800194" cy="658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1795" y="3714830"/>
            <a:ext cx="5633626" cy="1054088"/>
            <a:chOff x="10131795" y="3714830"/>
            <a:chExt cx="5633626" cy="10540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1795" y="3714830"/>
              <a:ext cx="5633626" cy="10540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221" y="3709183"/>
            <a:ext cx="7122975" cy="11668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62154" y="3906039"/>
            <a:ext cx="5987205" cy="967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79966" y="7487647"/>
            <a:ext cx="14145002" cy="1079926"/>
            <a:chOff x="2579966" y="7487647"/>
            <a:chExt cx="14145002" cy="10799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9567" y="7702177"/>
              <a:ext cx="1934708" cy="6812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2483" y="7702177"/>
              <a:ext cx="2210251" cy="65228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579966" y="7507811"/>
              <a:ext cx="5079509" cy="1039589"/>
              <a:chOff x="2579966" y="7507811"/>
              <a:chExt cx="5079509" cy="103958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31562" y="7459407"/>
                <a:ext cx="5040799" cy="55435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24446" y="7998811"/>
                <a:ext cx="2271818" cy="57451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3115997" y="7990132"/>
                <a:ext cx="4007448" cy="34611"/>
                <a:chOff x="3115997" y="7990132"/>
                <a:chExt cx="4007448" cy="3461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115997" y="7990132"/>
                  <a:ext cx="4007448" cy="346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9370117" y="7487647"/>
              <a:ext cx="5079509" cy="1079926"/>
              <a:chOff x="9370117" y="7487647"/>
              <a:chExt cx="5079509" cy="10799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21712" y="7439242"/>
                <a:ext cx="5160408" cy="57451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4595" y="8018984"/>
                <a:ext cx="2271818" cy="574515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9906146" y="8010305"/>
                <a:ext cx="4007448" cy="34611"/>
                <a:chOff x="9906146" y="8010305"/>
                <a:chExt cx="4007448" cy="3461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906146" y="8010305"/>
                  <a:ext cx="4007448" cy="3461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32526" y="1005763"/>
            <a:ext cx="15006831" cy="8640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8876" y="1009527"/>
            <a:ext cx="790660" cy="790660"/>
            <a:chOff x="1178876" y="1009527"/>
            <a:chExt cx="790660" cy="79066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78876" y="1009527"/>
              <a:ext cx="790660" cy="790660"/>
              <a:chOff x="1178876" y="1009527"/>
              <a:chExt cx="790660" cy="79066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9350" y="640000"/>
                <a:ext cx="1581319" cy="1581319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8876" y="1009527"/>
                <a:ext cx="790660" cy="790660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7848" y="1119567"/>
              <a:ext cx="677800" cy="5739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1285" y="7440795"/>
            <a:ext cx="871662" cy="1005691"/>
            <a:chOff x="1641285" y="7440795"/>
            <a:chExt cx="871662" cy="100569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641285" y="7440795"/>
              <a:ext cx="871662" cy="100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260" y="1402217"/>
            <a:ext cx="13390866" cy="894279"/>
            <a:chOff x="1651260" y="1402217"/>
            <a:chExt cx="13390866" cy="8942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1260" y="1454027"/>
              <a:ext cx="3483531" cy="790660"/>
              <a:chOff x="1651260" y="1454027"/>
              <a:chExt cx="3483531" cy="7906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51260" y="1454027"/>
                <a:ext cx="790660" cy="790660"/>
                <a:chOff x="1651260" y="1454027"/>
                <a:chExt cx="790660" cy="79066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651260" y="1454027"/>
                  <a:ext cx="790660" cy="790660"/>
                  <a:chOff x="1651260" y="1454027"/>
                  <a:chExt cx="790660" cy="790660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281734" y="1084501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51260" y="1454027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20237" y="1564064"/>
                  <a:ext cx="669105" cy="573958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9469" y="1523931"/>
                <a:ext cx="1635280" cy="65076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3846" y="1306981"/>
              <a:ext cx="10677534" cy="1073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411" y="6236570"/>
            <a:ext cx="15631451" cy="2843679"/>
            <a:chOff x="1375411" y="6236570"/>
            <a:chExt cx="15631451" cy="2843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142905" y="6236570"/>
              <a:ext cx="13863957" cy="2843679"/>
              <a:chOff x="3142905" y="6236570"/>
              <a:chExt cx="13863957" cy="28436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42905" y="6236570"/>
                <a:ext cx="13863957" cy="2843679"/>
                <a:chOff x="3142905" y="6236570"/>
                <a:chExt cx="13863957" cy="284367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142905" y="6236570"/>
                  <a:ext cx="13863957" cy="284367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0050" y="6453003"/>
                <a:ext cx="13109251" cy="241322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6970" y="6896358"/>
              <a:ext cx="1320985" cy="1524102"/>
              <a:chOff x="1476970" y="6896358"/>
              <a:chExt cx="1320985" cy="15241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476970" y="6896358"/>
                <a:ext cx="1320985" cy="152410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08585" y="3013856"/>
            <a:ext cx="15506640" cy="2423681"/>
            <a:chOff x="1408585" y="3013856"/>
            <a:chExt cx="15506640" cy="242368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33718" y="3013856"/>
              <a:ext cx="3497904" cy="790660"/>
              <a:chOff x="1633718" y="3013856"/>
              <a:chExt cx="3497904" cy="79066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33718" y="3013856"/>
                <a:ext cx="790660" cy="790660"/>
                <a:chOff x="1633718" y="3013856"/>
                <a:chExt cx="790660" cy="790660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1633718" y="3013856"/>
                  <a:ext cx="790660" cy="790660"/>
                  <a:chOff x="1633718" y="3013856"/>
                  <a:chExt cx="790660" cy="790660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64192" y="2644330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633718" y="3013856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02687" y="3123902"/>
                  <a:ext cx="677800" cy="57395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46300" y="3083761"/>
                <a:ext cx="2433270" cy="65190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08585" y="4271570"/>
              <a:ext cx="15506640" cy="1165967"/>
              <a:chOff x="1408585" y="4271570"/>
              <a:chExt cx="15506640" cy="11659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72260" y="4572140"/>
                <a:ext cx="1934708" cy="681242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67093" y="4355183"/>
                <a:ext cx="3255191" cy="1067333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1892660" y="4274751"/>
                <a:ext cx="5079509" cy="1039589"/>
                <a:chOff x="1892660" y="4274751"/>
                <a:chExt cx="5079509" cy="103958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844255" y="4226346"/>
                  <a:ext cx="5040799" cy="554344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037139" y="4765750"/>
                  <a:ext cx="2271818" cy="574515"/>
                </a:xfrm>
                <a:prstGeom prst="rect">
                  <a:avLst/>
                </a:prstGeom>
              </p:spPr>
            </p:pic>
            <p:grpSp>
              <p:nvGrpSpPr>
                <p:cNvPr id="1017" name="그룹 1017"/>
                <p:cNvGrpSpPr/>
                <p:nvPr/>
              </p:nvGrpSpPr>
              <p:grpSpPr>
                <a:xfrm>
                  <a:off x="2428690" y="4757071"/>
                  <a:ext cx="4007448" cy="34611"/>
                  <a:chOff x="2428690" y="4757071"/>
                  <a:chExt cx="4007448" cy="34611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428690" y="4757071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8682810" y="4357610"/>
                <a:ext cx="5079509" cy="1079926"/>
                <a:chOff x="8682810" y="4357610"/>
                <a:chExt cx="5079509" cy="107992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634406" y="4309205"/>
                  <a:ext cx="5160408" cy="574506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827288" y="4888947"/>
                  <a:ext cx="2271818" cy="574515"/>
                </a:xfrm>
                <a:prstGeom prst="rect">
                  <a:avLst/>
                </a:prstGeom>
              </p:spPr>
            </p:pic>
            <p:grpSp>
              <p:nvGrpSpPr>
                <p:cNvPr id="1019" name="그룹 1019"/>
                <p:cNvGrpSpPr/>
                <p:nvPr/>
              </p:nvGrpSpPr>
              <p:grpSpPr>
                <a:xfrm>
                  <a:off x="9218839" y="4880268"/>
                  <a:ext cx="4007448" cy="34611"/>
                  <a:chOff x="9218839" y="4880268"/>
                  <a:chExt cx="4007448" cy="34611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9218839" y="4880268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13349" y="4176334"/>
                <a:ext cx="927724" cy="6839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1381" y="6959476"/>
            <a:ext cx="799549" cy="427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6213" y="6484612"/>
            <a:ext cx="799149" cy="427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59334" y="7732242"/>
            <a:ext cx="768978" cy="384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621" y="1857668"/>
            <a:ext cx="6922670" cy="5794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1024" y="1385150"/>
            <a:ext cx="8145267" cy="6809186"/>
            <a:chOff x="1421024" y="1385150"/>
            <a:chExt cx="8145267" cy="6809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024" y="1385150"/>
              <a:ext cx="8145267" cy="68091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0201" y="9261438"/>
            <a:ext cx="12872140" cy="420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3783" y="3954005"/>
            <a:ext cx="11951712" cy="1990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6333" y="5375090"/>
            <a:ext cx="5506524" cy="108511"/>
            <a:chOff x="3636333" y="5375090"/>
            <a:chExt cx="5506524" cy="1085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6333" y="5375090"/>
              <a:ext cx="5506524" cy="108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27709"/>
            <a:ext cx="14960693" cy="1289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9502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6345" y="6616821"/>
            <a:ext cx="10702041" cy="16190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938101"/>
            <a:chOff x="7853752" y="3771486"/>
            <a:chExt cx="4937676" cy="19381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826922" cy="10046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07187"/>
              <a:ext cx="4241122" cy="10477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666668"/>
              <a:ext cx="2791908" cy="24113"/>
              <a:chOff x="8926636" y="4666668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666668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27709"/>
            <a:ext cx="14960693" cy="1289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9502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3107" y="5380054"/>
            <a:ext cx="6171429" cy="2347826"/>
            <a:chOff x="2813107" y="5380054"/>
            <a:chExt cx="6171429" cy="2347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3107" y="5380054"/>
              <a:ext cx="6171429" cy="2347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7539" y="8753422"/>
            <a:ext cx="15250211" cy="789987"/>
            <a:chOff x="2287539" y="8753422"/>
            <a:chExt cx="15250211" cy="7899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87539" y="8753422"/>
              <a:ext cx="15250211" cy="789987"/>
              <a:chOff x="2287539" y="8753422"/>
              <a:chExt cx="15250211" cy="78998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87539" y="8753422"/>
                <a:ext cx="15250211" cy="78998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6611" y="8755748"/>
              <a:ext cx="13475060" cy="817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413" y="3784292"/>
            <a:ext cx="7955337" cy="787517"/>
            <a:chOff x="2244413" y="3784292"/>
            <a:chExt cx="7955337" cy="7875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4413" y="3784292"/>
              <a:ext cx="7955337" cy="787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81378" y="2869108"/>
            <a:ext cx="8056373" cy="5471378"/>
            <a:chOff x="9481378" y="2869108"/>
            <a:chExt cx="8056373" cy="54713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1378" y="2869108"/>
              <a:ext cx="8056373" cy="5471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436" cy="2145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311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7" y="6767763"/>
            <a:ext cx="15417193" cy="15848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28362"/>
            <a:ext cx="4937676" cy="2024358"/>
            <a:chOff x="7853752" y="3728362"/>
            <a:chExt cx="4937676" cy="2024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39635"/>
              <a:ext cx="4241122" cy="10477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20"/>
              <a:ext cx="3826922" cy="1047776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801"/>
              <a:ext cx="2791908" cy="24113"/>
              <a:chOff x="8926636" y="4709801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801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436" cy="2145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311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8256" y="5329551"/>
            <a:ext cx="5547222" cy="1917329"/>
            <a:chOff x="2328256" y="5329551"/>
            <a:chExt cx="5547222" cy="1917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8256" y="5329551"/>
              <a:ext cx="5547222" cy="1917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0624" y="3078956"/>
            <a:ext cx="9754131" cy="4834391"/>
            <a:chOff x="8140624" y="3078956"/>
            <a:chExt cx="9754131" cy="4834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0624" y="3078956"/>
              <a:ext cx="9754131" cy="4834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3566" y="3784292"/>
            <a:ext cx="5877058" cy="986018"/>
            <a:chOff x="2263566" y="3784292"/>
            <a:chExt cx="5877058" cy="986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566" y="3784292"/>
              <a:ext cx="5877058" cy="986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1523" y="8658022"/>
            <a:ext cx="13360336" cy="1273530"/>
            <a:chOff x="3881523" y="8658022"/>
            <a:chExt cx="13360336" cy="127353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81523" y="8658022"/>
              <a:ext cx="13360336" cy="1273530"/>
              <a:chOff x="3881523" y="8658022"/>
              <a:chExt cx="13360336" cy="127353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81523" y="8658022"/>
                <a:ext cx="13360336" cy="127353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4462" y="8600234"/>
              <a:ext cx="9127280" cy="1400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68505" y="8753894"/>
            <a:ext cx="8847999" cy="938548"/>
            <a:chOff x="5868505" y="8753894"/>
            <a:chExt cx="8847999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63428" y="9249763"/>
              <a:ext cx="6138904" cy="383021"/>
              <a:chOff x="6863428" y="9249763"/>
              <a:chExt cx="6138904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63428" y="9249763"/>
                <a:ext cx="6138904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7077" y="8702467"/>
              <a:ext cx="7288871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908" y="1335823"/>
            <a:ext cx="14325322" cy="1288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55330" cy="15188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790411"/>
            <a:ext cx="8525385" cy="122790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52" cy="5671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63288" y="7524078"/>
            <a:ext cx="2398929" cy="733354"/>
            <a:chOff x="2963288" y="7524078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963288" y="7524078"/>
              <a:ext cx="2398929" cy="733354"/>
              <a:chOff x="2963288" y="7524078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63288" y="7524078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1271" y="7606000"/>
              <a:ext cx="2083862" cy="5605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7077" y="6266963"/>
            <a:ext cx="6851319" cy="10384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68505" y="4403865"/>
            <a:ext cx="6733095" cy="1612496"/>
            <a:chOff x="5868505" y="4403865"/>
            <a:chExt cx="6733095" cy="16124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8505" y="4403865"/>
              <a:ext cx="6733095" cy="1612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68505" y="7442689"/>
            <a:ext cx="6171429" cy="1045161"/>
            <a:chOff x="5868505" y="7442689"/>
            <a:chExt cx="6171429" cy="10451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8505" y="7442689"/>
              <a:ext cx="6171429" cy="1045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1129" y="9429549"/>
            <a:ext cx="9006867" cy="383021"/>
            <a:chOff x="7041129" y="9429549"/>
            <a:chExt cx="9006867" cy="383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1129" y="9429549"/>
              <a:ext cx="9006867" cy="3830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5716" y="8860961"/>
            <a:ext cx="10118728" cy="10453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907" y="872212"/>
            <a:ext cx="11658237" cy="21709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74340" cy="15188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885649"/>
            <a:ext cx="11669623" cy="12279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52" cy="5671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9073" y="7807847"/>
              <a:ext cx="2083871" cy="56054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5716" y="6331653"/>
            <a:ext cx="7380671" cy="10384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57143" y="4338968"/>
            <a:ext cx="6874668" cy="1650906"/>
            <a:chOff x="6057143" y="4338968"/>
            <a:chExt cx="6874668" cy="1650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4338968"/>
              <a:ext cx="6874668" cy="16509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7143" y="7725925"/>
            <a:ext cx="6171429" cy="1001504"/>
            <a:chOff x="6057143" y="7725925"/>
            <a:chExt cx="6171429" cy="10015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7725925"/>
              <a:ext cx="6171429" cy="1001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237" cy="2170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40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4196" y="3784292"/>
            <a:ext cx="2398929" cy="733354"/>
            <a:chOff x="3034196" y="3784292"/>
            <a:chExt cx="2398929" cy="7333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34196" y="3784292"/>
              <a:ext cx="2398929" cy="733354"/>
              <a:chOff x="3034196" y="3784292"/>
              <a:chExt cx="2398929" cy="73335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34196" y="3784292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6725" y="3866218"/>
              <a:ext cx="1477290" cy="5605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4123" y="8861878"/>
            <a:ext cx="4937395" cy="1114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7143" y="3589916"/>
            <a:ext cx="9806404" cy="4935249"/>
            <a:chOff x="6057143" y="3589916"/>
            <a:chExt cx="9806404" cy="49352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3589916"/>
              <a:ext cx="9806404" cy="4935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686" y="1943465"/>
            <a:ext cx="9193862" cy="2166100"/>
            <a:chOff x="4804686" y="1943465"/>
            <a:chExt cx="9193862" cy="21661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686" y="1943465"/>
              <a:ext cx="9193862" cy="21661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6723" y="7364082"/>
            <a:ext cx="795634" cy="4271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0533" y="7908005"/>
            <a:ext cx="768978" cy="3844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6474" y="6950015"/>
            <a:ext cx="10190286" cy="2090801"/>
            <a:chOff x="4306474" y="6950015"/>
            <a:chExt cx="10190286" cy="2090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6474" y="6950015"/>
              <a:ext cx="10190286" cy="20908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6219" y="7101124"/>
            <a:ext cx="10007056" cy="17335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01130" y="6126101"/>
            <a:ext cx="1083454" cy="1083454"/>
            <a:chOff x="8601130" y="6126101"/>
            <a:chExt cx="1083454" cy="10834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01130" y="6126101"/>
              <a:ext cx="1083454" cy="1083454"/>
              <a:chOff x="8601130" y="6126101"/>
              <a:chExt cx="1083454" cy="10834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94763" y="5619733"/>
                <a:ext cx="2166908" cy="216690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1130" y="6126101"/>
                <a:ext cx="1083454" cy="108345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5643" y="6268910"/>
              <a:ext cx="924888" cy="790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6091" y="1082608"/>
            <a:ext cx="1122474" cy="1122474"/>
            <a:chOff x="8626091" y="1082608"/>
            <a:chExt cx="1122474" cy="11224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26091" y="1082608"/>
              <a:ext cx="1122474" cy="1122474"/>
              <a:chOff x="8626091" y="1082608"/>
              <a:chExt cx="1122474" cy="11224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1486" y="558003"/>
                <a:ext cx="2244948" cy="224494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26091" y="1082608"/>
                <a:ext cx="1122474" cy="112247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4007" y="1234149"/>
              <a:ext cx="947988" cy="8097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89710" y="2114863"/>
            <a:ext cx="7746397" cy="17918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14741" y="4424265"/>
            <a:ext cx="1456232" cy="1456232"/>
            <a:chOff x="8414741" y="4424265"/>
            <a:chExt cx="1456232" cy="14562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4741" y="4424265"/>
              <a:ext cx="1456232" cy="145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49" y="6107963"/>
            <a:ext cx="8616434" cy="789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7649" y="5678534"/>
            <a:ext cx="11241892" cy="45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133" y="2974314"/>
            <a:ext cx="15593448" cy="2491993"/>
            <a:chOff x="1346133" y="2974314"/>
            <a:chExt cx="15593448" cy="2491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6133" y="2974314"/>
              <a:ext cx="15593448" cy="2491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3101" y="2727590"/>
            <a:ext cx="2137236" cy="536570"/>
            <a:chOff x="2343101" y="2727590"/>
            <a:chExt cx="2137236" cy="5365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43101" y="2727594"/>
              <a:ext cx="2137236" cy="536567"/>
              <a:chOff x="2343101" y="2727594"/>
              <a:chExt cx="2137236" cy="5365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3101" y="2727594"/>
                <a:ext cx="2137236" cy="5365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8306" y="2670449"/>
              <a:ext cx="1959861" cy="658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4764" y="3417581"/>
            <a:ext cx="7288093" cy="1562328"/>
            <a:chOff x="1854764" y="3417581"/>
            <a:chExt cx="7288093" cy="15623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4764" y="3685263"/>
              <a:ext cx="7288093" cy="1294646"/>
              <a:chOff x="1854764" y="3685263"/>
              <a:chExt cx="7288093" cy="129464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4764" y="3685263"/>
                <a:ext cx="7288093" cy="1294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85019" y="3417581"/>
              <a:ext cx="5696138" cy="536572"/>
              <a:chOff x="2385019" y="3417581"/>
              <a:chExt cx="5696138" cy="53657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385021" y="3417585"/>
                <a:ext cx="5696136" cy="536567"/>
                <a:chOff x="2385021" y="3417585"/>
                <a:chExt cx="5696136" cy="53656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85021" y="3417585"/>
                  <a:ext cx="5696136" cy="536567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27878" y="3360440"/>
                <a:ext cx="5631451" cy="658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1795" y="3714830"/>
            <a:ext cx="5633626" cy="1054088"/>
            <a:chOff x="10131795" y="3714830"/>
            <a:chExt cx="5633626" cy="10540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1795" y="3714830"/>
              <a:ext cx="5633626" cy="10540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5525" y="3641756"/>
            <a:ext cx="6967689" cy="11614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62154" y="3906039"/>
            <a:ext cx="5846881" cy="967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79962" y="7507810"/>
            <a:ext cx="14145007" cy="999261"/>
            <a:chOff x="2579962" y="7507810"/>
            <a:chExt cx="14145007" cy="9992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9567" y="7702177"/>
              <a:ext cx="1934708" cy="6812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92483" y="7702177"/>
              <a:ext cx="2210251" cy="65228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579962" y="7507810"/>
              <a:ext cx="5079509" cy="999252"/>
              <a:chOff x="2579962" y="7507810"/>
              <a:chExt cx="5079509" cy="9992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31557" y="7459405"/>
                <a:ext cx="4898018" cy="55435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24443" y="7998809"/>
                <a:ext cx="2129047" cy="554344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3115997" y="7990130"/>
                <a:ext cx="4007448" cy="34611"/>
                <a:chOff x="3115997" y="7990130"/>
                <a:chExt cx="4007448" cy="3461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115997" y="7990130"/>
                  <a:ext cx="4007448" cy="346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9370114" y="7507819"/>
              <a:ext cx="5079509" cy="999252"/>
              <a:chOff x="9370114" y="7507819"/>
              <a:chExt cx="5079509" cy="99925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21709" y="7459414"/>
                <a:ext cx="5017618" cy="55435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14547" y="7998818"/>
                <a:ext cx="2129037" cy="554344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9906146" y="7990139"/>
                <a:ext cx="4007448" cy="34611"/>
                <a:chOff x="9906146" y="7990139"/>
                <a:chExt cx="4007448" cy="3461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906146" y="7990139"/>
                  <a:ext cx="4007448" cy="3461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32526" y="1005764"/>
            <a:ext cx="14071317" cy="86400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8876" y="1009527"/>
            <a:ext cx="790660" cy="790660"/>
            <a:chOff x="1178876" y="1009527"/>
            <a:chExt cx="790660" cy="79066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78876" y="1009527"/>
              <a:ext cx="790660" cy="790660"/>
              <a:chOff x="1178876" y="1009527"/>
              <a:chExt cx="790660" cy="79066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350" y="640000"/>
                <a:ext cx="1581319" cy="1581319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8876" y="1009527"/>
                <a:ext cx="790660" cy="79066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7844" y="1119568"/>
              <a:ext cx="674743" cy="5739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1285" y="7440795"/>
            <a:ext cx="871662" cy="1005691"/>
            <a:chOff x="1641285" y="7440795"/>
            <a:chExt cx="871662" cy="10056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641285" y="7440795"/>
              <a:ext cx="871662" cy="100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6734" y="1108055"/>
            <a:ext cx="13390864" cy="894279"/>
            <a:chOff x="1626734" y="1108055"/>
            <a:chExt cx="13390864" cy="8942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26734" y="1159870"/>
              <a:ext cx="3483531" cy="790660"/>
              <a:chOff x="1626734" y="1159870"/>
              <a:chExt cx="3483531" cy="7906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6734" y="1159870"/>
                <a:ext cx="790660" cy="790660"/>
                <a:chOff x="1626734" y="1159870"/>
                <a:chExt cx="790660" cy="79066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626734" y="1159870"/>
                  <a:ext cx="790660" cy="790660"/>
                  <a:chOff x="1626734" y="1159870"/>
                  <a:chExt cx="790660" cy="790660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257208" y="790344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26734" y="1159870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95703" y="1269909"/>
                  <a:ext cx="667524" cy="573958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24942" y="1229774"/>
                <a:ext cx="1635280" cy="65076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9319" y="1012820"/>
              <a:ext cx="10242257" cy="10734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8113" y="5985539"/>
            <a:ext cx="13863958" cy="2843679"/>
            <a:chOff x="3098113" y="5985539"/>
            <a:chExt cx="13863958" cy="2843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98113" y="5985539"/>
              <a:ext cx="13863957" cy="2843679"/>
              <a:chOff x="3098113" y="5985539"/>
              <a:chExt cx="13863957" cy="28436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8113" y="5985539"/>
                <a:ext cx="13863957" cy="284367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259" y="6072592"/>
              <a:ext cx="12869841" cy="25425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2177" y="6645328"/>
            <a:ext cx="1320985" cy="1524102"/>
            <a:chOff x="1432177" y="6645328"/>
            <a:chExt cx="1320985" cy="15241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32177" y="6645328"/>
              <a:ext cx="1320985" cy="15241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9537" y="2759510"/>
            <a:ext cx="15506640" cy="2383347"/>
            <a:chOff x="1389537" y="2759510"/>
            <a:chExt cx="15506640" cy="23833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4670" y="2759510"/>
              <a:ext cx="3497904" cy="790660"/>
              <a:chOff x="1614670" y="2759510"/>
              <a:chExt cx="3497904" cy="79066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14670" y="2759510"/>
                <a:ext cx="790660" cy="790660"/>
                <a:chOff x="1614670" y="2759510"/>
                <a:chExt cx="790660" cy="790660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614670" y="2759510"/>
                  <a:ext cx="790660" cy="790660"/>
                  <a:chOff x="1614670" y="2759510"/>
                  <a:chExt cx="790660" cy="790660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45144" y="2389984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614670" y="2759510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83641" y="2869549"/>
                  <a:ext cx="674743" cy="573958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7252" y="2829415"/>
                <a:ext cx="2433270" cy="651908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9537" y="4017224"/>
              <a:ext cx="15506640" cy="1125633"/>
              <a:chOff x="1389537" y="4017224"/>
              <a:chExt cx="15506640" cy="11256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53212" y="4317795"/>
                <a:ext cx="1934708" cy="68124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8045" y="4100837"/>
                <a:ext cx="3255191" cy="1067333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873616" y="4020400"/>
                <a:ext cx="5079509" cy="1019419"/>
                <a:chOff x="1873616" y="4020400"/>
                <a:chExt cx="5079509" cy="101941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825212" y="3971995"/>
                  <a:ext cx="4898018" cy="554344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018088" y="4531567"/>
                  <a:ext cx="2129047" cy="554344"/>
                </a:xfrm>
                <a:prstGeom prst="rect">
                  <a:avLst/>
                </a:prstGeom>
              </p:spPr>
            </p:pic>
            <p:grpSp>
              <p:nvGrpSpPr>
                <p:cNvPr id="1016" name="그룹 1016"/>
                <p:cNvGrpSpPr/>
                <p:nvPr/>
              </p:nvGrpSpPr>
              <p:grpSpPr>
                <a:xfrm>
                  <a:off x="2409642" y="4522888"/>
                  <a:ext cx="4007448" cy="34611"/>
                  <a:chOff x="2409642" y="4522888"/>
                  <a:chExt cx="4007448" cy="34611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409642" y="4522888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8663759" y="4123438"/>
                <a:ext cx="5079509" cy="1019419"/>
                <a:chOff x="8663759" y="4123438"/>
                <a:chExt cx="5079509" cy="101941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615354" y="4075033"/>
                  <a:ext cx="5017618" cy="554353"/>
                </a:xfrm>
                <a:prstGeom prst="rect">
                  <a:avLst/>
                </a:prstGeom>
              </p:spPr>
            </p:pic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808250" y="4634605"/>
                  <a:ext cx="2129047" cy="554344"/>
                </a:xfrm>
                <a:prstGeom prst="rect">
                  <a:avLst/>
                </a:prstGeom>
              </p:spPr>
            </p:pic>
            <p:grpSp>
              <p:nvGrpSpPr>
                <p:cNvPr id="1018" name="그룹 1018"/>
                <p:cNvGrpSpPr/>
                <p:nvPr/>
              </p:nvGrpSpPr>
              <p:grpSpPr>
                <a:xfrm>
                  <a:off x="9199791" y="4625926"/>
                  <a:ext cx="4007448" cy="34611"/>
                  <a:chOff x="9199791" y="4625926"/>
                  <a:chExt cx="4007448" cy="34611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9199791" y="4625926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94302" y="3921989"/>
                <a:ext cx="927724" cy="6839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8249" y="6471091"/>
            <a:ext cx="480968" cy="493714"/>
            <a:chOff x="2328249" y="6471091"/>
            <a:chExt cx="480968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8249" y="6471091"/>
              <a:ext cx="48096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8249" y="5402962"/>
            <a:ext cx="480968" cy="493714"/>
            <a:chOff x="2328249" y="5402962"/>
            <a:chExt cx="480968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249" y="5402962"/>
              <a:ext cx="48096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8249" y="4276944"/>
            <a:ext cx="480968" cy="493714"/>
            <a:chOff x="2328249" y="4276944"/>
            <a:chExt cx="480968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8249" y="4276944"/>
              <a:ext cx="48096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9678" y="3193134"/>
            <a:ext cx="480968" cy="493714"/>
            <a:chOff x="2339678" y="3193134"/>
            <a:chExt cx="480968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678" y="3193134"/>
              <a:ext cx="480968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2121" y="830431"/>
            <a:ext cx="14127681" cy="1617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6081" y="2402676"/>
            <a:ext cx="7873551" cy="37660"/>
            <a:chOff x="5206081" y="2402676"/>
            <a:chExt cx="7873551" cy="376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5206081" y="2402676"/>
              <a:ext cx="7873551" cy="37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94875" y="5210587"/>
            <a:ext cx="13323415" cy="792134"/>
            <a:chOff x="2794875" y="5210587"/>
            <a:chExt cx="13323415" cy="7921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4875" y="5210587"/>
              <a:ext cx="13323415" cy="792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94875" y="4117316"/>
            <a:ext cx="13323415" cy="857143"/>
            <a:chOff x="2794875" y="4117316"/>
            <a:chExt cx="13323415" cy="8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4875" y="4117316"/>
              <a:ext cx="13323415" cy="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4875" y="3024044"/>
            <a:ext cx="13323415" cy="857143"/>
            <a:chOff x="2794875" y="3024044"/>
            <a:chExt cx="13323415" cy="8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875" y="3024044"/>
              <a:ext cx="13323415" cy="8571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0173" y="3036447"/>
            <a:ext cx="7232231" cy="81305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173" y="4107632"/>
            <a:ext cx="8395193" cy="8130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0173" y="5207621"/>
            <a:ext cx="8590726" cy="8130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097069" y="6166419"/>
            <a:ext cx="6612099" cy="30804"/>
            <a:chOff x="-1097069" y="6166419"/>
            <a:chExt cx="6612099" cy="308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4403118" y="6151017"/>
              <a:ext cx="13224198" cy="6160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-1097069" y="6166419"/>
              <a:ext cx="6612099" cy="30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23520" y="3150484"/>
            <a:ext cx="574460" cy="574460"/>
            <a:chOff x="1923520" y="3150484"/>
            <a:chExt cx="574460" cy="5744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3520" y="3150484"/>
              <a:ext cx="574460" cy="5744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23520" y="4236016"/>
            <a:ext cx="574460" cy="574460"/>
            <a:chOff x="1923520" y="4236016"/>
            <a:chExt cx="574460" cy="5744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3520" y="4236016"/>
              <a:ext cx="574460" cy="5744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15491" y="5355519"/>
            <a:ext cx="574460" cy="574460"/>
            <a:chOff x="1915491" y="5355519"/>
            <a:chExt cx="574460" cy="5744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5491" y="5355519"/>
              <a:ext cx="574460" cy="5744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15491" y="6471091"/>
            <a:ext cx="574460" cy="574460"/>
            <a:chOff x="1915491" y="6471091"/>
            <a:chExt cx="574460" cy="5744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5491" y="6471091"/>
              <a:ext cx="574460" cy="574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94875" y="6238849"/>
            <a:ext cx="13323415" cy="857143"/>
            <a:chOff x="2794875" y="6238849"/>
            <a:chExt cx="13323415" cy="85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4875" y="6238849"/>
              <a:ext cx="13323415" cy="8571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90173" y="6284196"/>
            <a:ext cx="12438878" cy="7807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94875" y="7332120"/>
            <a:ext cx="13323415" cy="857143"/>
            <a:chOff x="2794875" y="7332120"/>
            <a:chExt cx="13323415" cy="85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94875" y="7332120"/>
              <a:ext cx="13323415" cy="85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90173" y="7378669"/>
            <a:ext cx="8007593" cy="78071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94875" y="8425391"/>
            <a:ext cx="13323415" cy="857143"/>
            <a:chOff x="2794875" y="8425391"/>
            <a:chExt cx="13323415" cy="85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94875" y="8425391"/>
              <a:ext cx="13323415" cy="85714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90173" y="8453019"/>
            <a:ext cx="11565907" cy="81306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328249" y="7539266"/>
            <a:ext cx="480968" cy="493714"/>
            <a:chOff x="2328249" y="7539266"/>
            <a:chExt cx="480968" cy="493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28249" y="7539266"/>
              <a:ext cx="480968" cy="493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28249" y="8607105"/>
            <a:ext cx="480968" cy="493714"/>
            <a:chOff x="2328249" y="8607105"/>
            <a:chExt cx="480968" cy="493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28249" y="8607105"/>
              <a:ext cx="480968" cy="493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08020" y="7485333"/>
            <a:ext cx="574460" cy="574460"/>
            <a:chOff x="1908020" y="7485333"/>
            <a:chExt cx="574460" cy="57446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08020" y="7485333"/>
              <a:ext cx="574460" cy="5744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08020" y="8562810"/>
            <a:ext cx="574460" cy="574460"/>
            <a:chOff x="1908020" y="8562810"/>
            <a:chExt cx="574460" cy="57446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08020" y="8562810"/>
              <a:ext cx="574460" cy="574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8" y="1335823"/>
            <a:ext cx="14325322" cy="12882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5330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4" y="6703078"/>
            <a:ext cx="12687269" cy="16190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903132" cy="10046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088551" cy="10046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8" y="1335823"/>
            <a:ext cx="14325322" cy="12882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5330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8893" y="2976925"/>
            <a:ext cx="8162768" cy="5299034"/>
            <a:chOff x="9418893" y="2976925"/>
            <a:chExt cx="8162768" cy="5299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8893" y="2976925"/>
              <a:ext cx="8162768" cy="5299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34671" y="5142857"/>
            <a:ext cx="6584222" cy="2151706"/>
            <a:chOff x="2834671" y="5142857"/>
            <a:chExt cx="6584222" cy="21517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4671" y="5142857"/>
              <a:ext cx="6584222" cy="215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4671" y="8815089"/>
            <a:ext cx="14706801" cy="648194"/>
            <a:chOff x="2834671" y="8815089"/>
            <a:chExt cx="14706801" cy="64819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98647" y="8815089"/>
              <a:ext cx="13978849" cy="648194"/>
              <a:chOff x="3198647" y="8815089"/>
              <a:chExt cx="13978849" cy="6481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98647" y="8815089"/>
                <a:ext cx="13978849" cy="6481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6101" y="8746520"/>
              <a:ext cx="14294422" cy="8173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34671" y="3870546"/>
            <a:ext cx="6586948" cy="691630"/>
            <a:chOff x="2834671" y="3870546"/>
            <a:chExt cx="6586948" cy="6916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4671" y="3870546"/>
              <a:ext cx="6586948" cy="691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237" cy="2170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40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4" y="6336491"/>
            <a:ext cx="13933393" cy="23285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4241122" cy="100461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241122" cy="100461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237" cy="21709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40" cy="15188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0190" y="5581980"/>
            <a:ext cx="4436641" cy="1606096"/>
            <a:chOff x="3250190" y="5581980"/>
            <a:chExt cx="4436641" cy="1606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190" y="5581980"/>
              <a:ext cx="4436641" cy="1606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3048" y="8182786"/>
            <a:ext cx="10827852" cy="1413694"/>
            <a:chOff x="4393048" y="8182786"/>
            <a:chExt cx="10827852" cy="14136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93048" y="8182786"/>
              <a:ext cx="10827852" cy="1413694"/>
              <a:chOff x="4393048" y="8182786"/>
              <a:chExt cx="10827852" cy="14136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3048" y="8182786"/>
                <a:ext cx="10827852" cy="14136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0837" y="8195079"/>
              <a:ext cx="8515108" cy="14001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4037" y="3254141"/>
            <a:ext cx="9091958" cy="4267538"/>
            <a:chOff x="8544037" y="3254141"/>
            <a:chExt cx="9091958" cy="4267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4037" y="3254141"/>
              <a:ext cx="9091958" cy="4267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6153" y="4160585"/>
            <a:ext cx="5364717" cy="982272"/>
            <a:chOff x="2786153" y="4160585"/>
            <a:chExt cx="5364717" cy="982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6153" y="4160585"/>
              <a:ext cx="5364717" cy="982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38354"/>
            <a:ext cx="9391853" cy="1618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6213" y="6484612"/>
            <a:ext cx="799149" cy="427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2935" y="8397722"/>
            <a:ext cx="14479845" cy="863827"/>
            <a:chOff x="1902935" y="8397722"/>
            <a:chExt cx="14479845" cy="8638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2935" y="8397722"/>
              <a:ext cx="14479845" cy="863827"/>
              <a:chOff x="1902935" y="8397722"/>
              <a:chExt cx="14479845" cy="8638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2935" y="8397722"/>
                <a:ext cx="14479845" cy="86382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9244" y="8436969"/>
              <a:ext cx="12506774" cy="817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5369" y="2413694"/>
            <a:ext cx="7611982" cy="26642"/>
            <a:chOff x="5315369" y="2413694"/>
            <a:chExt cx="7611982" cy="266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315369" y="2413694"/>
              <a:ext cx="7611982" cy="26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318" y="2795933"/>
            <a:ext cx="8576812" cy="4934046"/>
            <a:chOff x="1604318" y="2795933"/>
            <a:chExt cx="8576812" cy="4934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4318" y="2795933"/>
              <a:ext cx="8576812" cy="4934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5245" y="5820728"/>
            <a:ext cx="4105045" cy="383021"/>
            <a:chOff x="10825245" y="5820728"/>
            <a:chExt cx="4105045" cy="383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5245" y="5820728"/>
              <a:ext cx="4105045" cy="3830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5525" y="4172032"/>
            <a:ext cx="6097129" cy="21948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38354"/>
            <a:ext cx="9391853" cy="16187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2096" y="7901555"/>
            <a:ext cx="768978" cy="384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5369" y="2413694"/>
            <a:ext cx="7611982" cy="26642"/>
            <a:chOff x="5315369" y="2413694"/>
            <a:chExt cx="7611982" cy="26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315369" y="2413694"/>
              <a:ext cx="7611982" cy="26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789" y="3434987"/>
            <a:ext cx="8618643" cy="5288410"/>
            <a:chOff x="1011789" y="3434987"/>
            <a:chExt cx="8618643" cy="52884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789" y="3434987"/>
              <a:ext cx="8618643" cy="52884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288" y="5887911"/>
            <a:ext cx="7869637" cy="2276043"/>
            <a:chOff x="9404288" y="5887911"/>
            <a:chExt cx="7869637" cy="22760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04288" y="5887911"/>
              <a:ext cx="7869637" cy="2276043"/>
              <a:chOff x="9404288" y="5887911"/>
              <a:chExt cx="7869637" cy="22760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4288" y="5887911"/>
                <a:ext cx="7869637" cy="22760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3301" y="6004143"/>
              <a:ext cx="7700042" cy="2045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385" y="1806114"/>
            <a:ext cx="6666498" cy="22011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192081" cy="6120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763" y="8517951"/>
            <a:ext cx="5924730" cy="459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7515" y="9316701"/>
            <a:ext cx="5537484" cy="383021"/>
            <a:chOff x="6877515" y="9316701"/>
            <a:chExt cx="5537484" cy="383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7515" y="9316701"/>
              <a:ext cx="5537484" cy="3830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1569" y="1204229"/>
            <a:ext cx="14856634" cy="1454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6844" y="2844313"/>
            <a:ext cx="7851204" cy="1172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196" y="4299340"/>
            <a:ext cx="10277811" cy="1961905"/>
            <a:chOff x="3034196" y="4299340"/>
            <a:chExt cx="10277811" cy="19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034196" y="4660913"/>
                <a:ext cx="2398929" cy="733354"/>
                <a:chOff x="3034196" y="4660913"/>
                <a:chExt cx="2398929" cy="73335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034196" y="4660913"/>
                  <a:ext cx="2398929" cy="733354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26722" y="4742835"/>
                <a:ext cx="1653262" cy="5671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69150" y="4299340"/>
              <a:ext cx="7533380" cy="1954051"/>
              <a:chOff x="5769150" y="4299340"/>
              <a:chExt cx="7533380" cy="195405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69150" y="4299340"/>
                <a:ext cx="7533380" cy="195405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750103" y="7615965"/>
            <a:ext cx="7864513" cy="953274"/>
            <a:chOff x="5750103" y="7615965"/>
            <a:chExt cx="7864513" cy="9532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0103" y="7615965"/>
              <a:ext cx="7864513" cy="953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9073" y="7807847"/>
              <a:ext cx="2083881" cy="5605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17077" y="6297677"/>
            <a:ext cx="8170786" cy="11442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5649" y="8769405"/>
            <a:ext cx="6681900" cy="10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1569" y="1204229"/>
            <a:ext cx="14856634" cy="1454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8287" y="7357632"/>
            <a:ext cx="795634" cy="427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2096" y="7901555"/>
            <a:ext cx="768978" cy="384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9334" y="7732242"/>
            <a:ext cx="768987" cy="384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5874" y="6681502"/>
            <a:ext cx="9679716" cy="156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53752" y="3771490"/>
            <a:ext cx="4937676" cy="1897835"/>
            <a:chOff x="7853752" y="3771490"/>
            <a:chExt cx="4937676" cy="1897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5025" y="3682763"/>
              <a:ext cx="3565169" cy="10129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5025" y="4747434"/>
              <a:ext cx="4088484" cy="10158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6915"/>
              <a:ext cx="2791908" cy="24113"/>
              <a:chOff x="8926636" y="4706915"/>
              <a:chExt cx="2791908" cy="2411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26636" y="4706915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1569" y="1247355"/>
            <a:ext cx="14856634" cy="1454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5670" y="8620779"/>
            <a:ext cx="15903874" cy="1061162"/>
            <a:chOff x="2065670" y="8620779"/>
            <a:chExt cx="15903874" cy="10611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70182" y="8620779"/>
              <a:ext cx="13294849" cy="1061162"/>
              <a:chOff x="3370182" y="8620779"/>
              <a:chExt cx="13294849" cy="106116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70182" y="8620779"/>
                <a:ext cx="13294849" cy="106116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100" y="8758693"/>
              <a:ext cx="14286222" cy="815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4681" y="5654959"/>
            <a:ext cx="4653268" cy="1604575"/>
            <a:chOff x="3124681" y="5654959"/>
            <a:chExt cx="4653268" cy="16045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4681" y="5654959"/>
              <a:ext cx="4653268" cy="1604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6780" y="2584704"/>
            <a:ext cx="8787311" cy="5776274"/>
            <a:chOff x="8846780" y="2584704"/>
            <a:chExt cx="8787311" cy="57762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780" y="2584704"/>
              <a:ext cx="8787311" cy="57762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38594" y="3240702"/>
            <a:ext cx="6308186" cy="1877838"/>
            <a:chOff x="2538594" y="3240702"/>
            <a:chExt cx="6308186" cy="18778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8594" y="3240702"/>
              <a:ext cx="6308186" cy="1877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6840" y="2844319"/>
            <a:ext cx="8862489" cy="1172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6055" y="4409503"/>
            <a:ext cx="2398929" cy="733354"/>
            <a:chOff x="3126055" y="4409503"/>
            <a:chExt cx="2398929" cy="7333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26055" y="4409503"/>
              <a:ext cx="2398929" cy="733354"/>
              <a:chOff x="3126055" y="4409503"/>
              <a:chExt cx="2398929" cy="7333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6055" y="440950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580" y="4491425"/>
              <a:ext cx="1653252" cy="567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6804" y="7725925"/>
            <a:ext cx="2398929" cy="733354"/>
            <a:chOff x="3096804" y="7725925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96804" y="7725925"/>
              <a:ext cx="2398929" cy="733354"/>
              <a:chOff x="3096804" y="7725925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96804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4787" y="7807847"/>
              <a:ext cx="2083871" cy="5605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4152" y="6415827"/>
            <a:ext cx="7839319" cy="10384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5580" y="8890553"/>
            <a:ext cx="8847999" cy="938548"/>
            <a:chOff x="6035580" y="8890553"/>
            <a:chExt cx="8847999" cy="9385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55630" y="9359827"/>
              <a:ext cx="6493521" cy="383021"/>
              <a:chOff x="7055630" y="9359827"/>
              <a:chExt cx="6493521" cy="38302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55630" y="9359827"/>
                <a:ext cx="6493521" cy="38302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4152" y="8839126"/>
              <a:ext cx="7592281" cy="1045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8505" y="4294316"/>
            <a:ext cx="6171429" cy="1990380"/>
            <a:chOff x="5868505" y="4294316"/>
            <a:chExt cx="6171429" cy="19903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8505" y="4294316"/>
              <a:ext cx="6171429" cy="1990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68505" y="7711909"/>
            <a:ext cx="6171429" cy="845763"/>
            <a:chOff x="5868505" y="7711909"/>
            <a:chExt cx="6171429" cy="8457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8505" y="7711909"/>
              <a:ext cx="6171429" cy="845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6345" y="6681507"/>
            <a:ext cx="11086784" cy="15629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826827" cy="1012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611970" cy="10129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507525"/>
            <a:ext cx="9593352" cy="5684061"/>
            <a:chOff x="9142857" y="2507525"/>
            <a:chExt cx="9593352" cy="5684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507525"/>
              <a:ext cx="9593352" cy="56840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7135" y="8968715"/>
            <a:ext cx="15903874" cy="747846"/>
            <a:chOff x="2077135" y="8968715"/>
            <a:chExt cx="15903874" cy="74784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26977" y="8968715"/>
              <a:ext cx="15404190" cy="747846"/>
              <a:chOff x="2326977" y="8968715"/>
              <a:chExt cx="15404190" cy="7478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6977" y="8968715"/>
                <a:ext cx="15404190" cy="74784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566" y="8949972"/>
              <a:ext cx="14977470" cy="815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9711" y="3503969"/>
            <a:ext cx="6847619" cy="3733293"/>
            <a:chOff x="2669711" y="3503969"/>
            <a:chExt cx="6847619" cy="37332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82077" y="5494404"/>
              <a:ext cx="5417391" cy="1741304"/>
              <a:chOff x="3382077" y="5494404"/>
              <a:chExt cx="5417391" cy="17413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82077" y="5494404"/>
                <a:ext cx="5417391" cy="17413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69711" y="3503969"/>
              <a:ext cx="6842123" cy="1123163"/>
              <a:chOff x="2669711" y="3503969"/>
              <a:chExt cx="6842123" cy="11231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69711" y="3503969"/>
                <a:ext cx="6842123" cy="112316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616780" y="7999069"/>
            <a:ext cx="1201885" cy="747846"/>
            <a:chOff x="8616780" y="7999069"/>
            <a:chExt cx="1201885" cy="7478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6780" y="7999069"/>
              <a:ext cx="1201885" cy="747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2022-11-10T14:56:01Z</dcterms:created>
  <dcterms:modified xsi:type="dcterms:W3CDTF">2022-11-10T14:56:01Z</dcterms:modified>
</cp:coreProperties>
</file>